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spanh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Universitat Jaume I (UJI)</c:v>
                </c:pt>
                <c:pt idx="1">
                  <c:v>Consejo Superior de Investigaciones Científicas (CSIC)</c:v>
                </c:pt>
                <c:pt idx="2">
                  <c:v>Universidad de Valencia (UV)</c:v>
                </c:pt>
                <c:pt idx="3">
                  <c:v>Universitat Autònoma de Barcelona (UAB)</c:v>
                </c:pt>
                <c:pt idx="4">
                  <c:v>Universidade de Cádiz (UCA)</c:v>
                </c:pt>
                <c:pt idx="5">
                  <c:v>Universidad de Salamanca (USAL)</c:v>
                </c:pt>
                <c:pt idx="6">
                  <c:v>Universitat de Barcelona (Ub)</c:v>
                </c:pt>
                <c:pt idx="7">
                  <c:v>Universidad de Alicante (UA)</c:v>
                </c:pt>
                <c:pt idx="8">
                  <c:v>Universitat Politècnica de Catalunya (UPC)</c:v>
                </c:pt>
                <c:pt idx="9">
                  <c:v>Universidad de Granada (UGR)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126</c:v>
                </c:pt>
                <c:pt idx="1">
                  <c:v>84</c:v>
                </c:pt>
                <c:pt idx="2">
                  <c:v>31</c:v>
                </c:pt>
                <c:pt idx="3">
                  <c:v>27</c:v>
                </c:pt>
                <c:pt idx="4">
                  <c:v>23</c:v>
                </c:pt>
                <c:pt idx="5">
                  <c:v>23</c:v>
                </c:pt>
                <c:pt idx="6">
                  <c:v>20</c:v>
                </c:pt>
                <c:pt idx="7">
                  <c:v>17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6-4399-AD8D-53171E797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Jaume I'!$B$18:$B$27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Jaume I'!$C$18:$C$27</c:f>
              <c:numCache>
                <c:formatCode>General</c:formatCode>
                <c:ptCount val="10"/>
                <c:pt idx="0">
                  <c:v>7</c:v>
                </c:pt>
                <c:pt idx="1">
                  <c:v>13</c:v>
                </c:pt>
                <c:pt idx="2">
                  <c:v>17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9</c:v>
                </c:pt>
                <c:pt idx="7">
                  <c:v>7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CB-48CC-B2D9-43E15E401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Jaume I'!$G$18:$G$27</c:f>
              <c:strCache>
                <c:ptCount val="10"/>
                <c:pt idx="0">
                  <c:v>chemistry</c:v>
                </c:pt>
                <c:pt idx="1">
                  <c:v>physics</c:v>
                </c:pt>
                <c:pt idx="2">
                  <c:v>materials science</c:v>
                </c:pt>
                <c:pt idx="3">
                  <c:v>science &amp; technology - other topics</c:v>
                </c:pt>
                <c:pt idx="4">
                  <c:v>electrochemistry</c:v>
                </c:pt>
                <c:pt idx="5">
                  <c:v>crystallography</c:v>
                </c:pt>
                <c:pt idx="6">
                  <c:v>metallurgy &amp; metallurgical engineering</c:v>
                </c:pt>
                <c:pt idx="7">
                  <c:v>engineering</c:v>
                </c:pt>
                <c:pt idx="8">
                  <c:v>energy &amp; fuels</c:v>
                </c:pt>
                <c:pt idx="9">
                  <c:v>mathematics</c:v>
                </c:pt>
              </c:strCache>
            </c:strRef>
          </c:cat>
          <c:val>
            <c:numRef>
              <c:f>'Univ Jaume I'!$H$18:$H$27</c:f>
              <c:numCache>
                <c:formatCode>General</c:formatCode>
                <c:ptCount val="10"/>
                <c:pt idx="0">
                  <c:v>82</c:v>
                </c:pt>
                <c:pt idx="1">
                  <c:v>46</c:v>
                </c:pt>
                <c:pt idx="2">
                  <c:v>44</c:v>
                </c:pt>
                <c:pt idx="3">
                  <c:v>23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B-4307-BB89-ECBA5B934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Jaume I'!$L$17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Jaume I'!$K$18:$K$27</c:f>
              <c:strCache>
                <c:ptCount val="10"/>
                <c:pt idx="0">
                  <c:v>LONGO, E</c:v>
                </c:pt>
                <c:pt idx="1">
                  <c:v>Andres, J</c:v>
                </c:pt>
                <c:pt idx="2">
                  <c:v>Gracia, L</c:v>
                </c:pt>
                <c:pt idx="3">
                  <c:v>Beltran, A</c:v>
                </c:pt>
                <c:pt idx="4">
                  <c:v>VARELA, JA</c:v>
                </c:pt>
                <c:pt idx="5">
                  <c:v>Leite, ER</c:v>
                </c:pt>
                <c:pt idx="6">
                  <c:v>Sambrano, JR</c:v>
                </c:pt>
                <c:pt idx="7">
                  <c:v>Bisquert, J</c:v>
                </c:pt>
                <c:pt idx="8">
                  <c:v>Garcia-Belmonte, G</c:v>
                </c:pt>
                <c:pt idx="9">
                  <c:v>Cavalcante, LS</c:v>
                </c:pt>
              </c:strCache>
            </c:strRef>
          </c:cat>
          <c:val>
            <c:numRef>
              <c:f>'Univ Jaume I'!$L$18:$L$27</c:f>
              <c:numCache>
                <c:formatCode>General</c:formatCode>
                <c:ptCount val="10"/>
                <c:pt idx="0">
                  <c:v>105</c:v>
                </c:pt>
                <c:pt idx="1">
                  <c:v>98</c:v>
                </c:pt>
                <c:pt idx="2">
                  <c:v>39</c:v>
                </c:pt>
                <c:pt idx="3">
                  <c:v>31</c:v>
                </c:pt>
                <c:pt idx="4">
                  <c:v>20</c:v>
                </c:pt>
                <c:pt idx="5">
                  <c:v>16</c:v>
                </c:pt>
                <c:pt idx="6">
                  <c:v>16</c:v>
                </c:pt>
                <c:pt idx="7">
                  <c:v>15</c:v>
                </c:pt>
                <c:pt idx="8">
                  <c:v>15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8-48F0-910E-037C5FB5A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CSIC!$B$18:$B$27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CSIC!$C$18:$C$27</c:f>
              <c:numCache>
                <c:formatCode>General</c:formatCode>
                <c:ptCount val="10"/>
                <c:pt idx="0">
                  <c:v>3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7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84-41EB-A629-E768B7AAD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6C5-4B3E-9913-8EC08177788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6C5-4B3E-9913-8EC08177788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6C5-4B3E-9913-8EC08177788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6C5-4B3E-9913-8EC08177788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6C5-4B3E-9913-8EC081777883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C5-4B3E-9913-8EC081777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CSIC!$G$18:$G$27</c:f>
              <c:strCache>
                <c:ptCount val="10"/>
                <c:pt idx="0">
                  <c:v>chemistry</c:v>
                </c:pt>
                <c:pt idx="1">
                  <c:v>biotechnology &amp; applied microbiology</c:v>
                </c:pt>
                <c:pt idx="2">
                  <c:v>environmental sciences &amp; ecology</c:v>
                </c:pt>
                <c:pt idx="3">
                  <c:v>materials science</c:v>
                </c:pt>
                <c:pt idx="4">
                  <c:v>engineering</c:v>
                </c:pt>
                <c:pt idx="5">
                  <c:v>biochemistry &amp; molecular biology</c:v>
                </c:pt>
                <c:pt idx="6">
                  <c:v>physics</c:v>
                </c:pt>
                <c:pt idx="7">
                  <c:v>microbiology</c:v>
                </c:pt>
                <c:pt idx="8">
                  <c:v>metallurgy &amp; metallurgical engineering</c:v>
                </c:pt>
                <c:pt idx="9">
                  <c:v>science &amp; technology - other topics</c:v>
                </c:pt>
              </c:strCache>
            </c:strRef>
          </c:cat>
          <c:val>
            <c:numRef>
              <c:f>CSIC!$H$18:$H$27</c:f>
              <c:numCache>
                <c:formatCode>General</c:formatCode>
                <c:ptCount val="10"/>
                <c:pt idx="0">
                  <c:v>23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12</c:v>
                </c:pt>
                <c:pt idx="5">
                  <c:v>11</c:v>
                </c:pt>
                <c:pt idx="6">
                  <c:v>9</c:v>
                </c:pt>
                <c:pt idx="7">
                  <c:v>6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1F-4F30-90A6-536E79A67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CSIC!$L$17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CSIC!$K$18:$K$27</c:f>
              <c:strCache>
                <c:ptCount val="10"/>
                <c:pt idx="0">
                  <c:v>Guisan, JM</c:v>
                </c:pt>
                <c:pt idx="1">
                  <c:v>Giordano, RLC</c:v>
                </c:pt>
                <c:pt idx="2">
                  <c:v>Fernandez-Lafuente, R</c:v>
                </c:pt>
                <c:pt idx="3">
                  <c:v>Sarmento, H</c:v>
                </c:pt>
                <c:pt idx="4">
                  <c:v>Tardioli, PW</c:v>
                </c:pt>
                <c:pt idx="5">
                  <c:v>Gasol, JM</c:v>
                </c:pt>
                <c:pt idx="6">
                  <c:v>Fierro, JLG</c:v>
                </c:pt>
                <c:pt idx="7">
                  <c:v>Duran, A</c:v>
                </c:pt>
                <c:pt idx="8">
                  <c:v>Mateo, C</c:v>
                </c:pt>
                <c:pt idx="9">
                  <c:v>Botta, WJ</c:v>
                </c:pt>
              </c:strCache>
            </c:strRef>
          </c:cat>
          <c:val>
            <c:numRef>
              <c:f>CSIC!$L$18:$L$27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  <c:pt idx="5">
                  <c:v>8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E-400E-B182-48019CA4B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Valencia'!$B$18:$B$27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Valencia'!$C$18:$C$27</c:f>
              <c:numCache>
                <c:formatCode>General</c:formatCode>
                <c:ptCount val="10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F1-404C-8D17-081007238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Valencia'!$G$18:$G$27</c:f>
              <c:strCache>
                <c:ptCount val="10"/>
                <c:pt idx="0">
                  <c:v>mathematics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physics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agriculture</c:v>
                </c:pt>
                <c:pt idx="7">
                  <c:v>biochemistry &amp; molecular biology</c:v>
                </c:pt>
                <c:pt idx="8">
                  <c:v>cell biology</c:v>
                </c:pt>
                <c:pt idx="9">
                  <c:v>endocrinology &amp; metabolism</c:v>
                </c:pt>
              </c:strCache>
            </c:strRef>
          </c:cat>
          <c:val>
            <c:numRef>
              <c:f>'Univ Valencia'!$H$18:$H$27</c:f>
              <c:numCache>
                <c:formatCode>General</c:formatCode>
                <c:ptCount val="10"/>
                <c:pt idx="0">
                  <c:v>15</c:v>
                </c:pt>
                <c:pt idx="1">
                  <c:v>9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9A-477A-9C58-31587F6DF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Valencia'!$L$17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Valencia'!$K$18:$K$27</c:f>
              <c:strCache>
                <c:ptCount val="10"/>
                <c:pt idx="0">
                  <c:v>Gracia, L</c:v>
                </c:pt>
                <c:pt idx="1">
                  <c:v>Andres, J</c:v>
                </c:pt>
                <c:pt idx="2">
                  <c:v>LONGO, E</c:v>
                </c:pt>
                <c:pt idx="3">
                  <c:v>Nuno-Ballesteros, JJ</c:v>
                </c:pt>
                <c:pt idx="4">
                  <c:v>Tomazella, JN</c:v>
                </c:pt>
                <c:pt idx="5">
                  <c:v>Mochida, DKH</c:v>
                </c:pt>
                <c:pt idx="6">
                  <c:v>Orefice-Okamoto, B</c:v>
                </c:pt>
                <c:pt idx="7">
                  <c:v>Ruas, MAS</c:v>
                </c:pt>
                <c:pt idx="8">
                  <c:v>Ament, DAH</c:v>
                </c:pt>
                <c:pt idx="9">
                  <c:v>Assis, M</c:v>
                </c:pt>
              </c:strCache>
            </c:strRef>
          </c:cat>
          <c:val>
            <c:numRef>
              <c:f>'Univ Valencia'!$L$18:$L$27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7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0-4EDD-8155-C99CD223B8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UAB!$B$18:$B$27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UAB!$C$18:$C$27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7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B8-47A2-90AD-477C1B6C48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UAB!$G$18:$G$22</c:f>
              <c:strCache>
                <c:ptCount val="5"/>
                <c:pt idx="0">
                  <c:v>chemistry</c:v>
                </c:pt>
                <c:pt idx="1">
                  <c:v>mathematics</c:v>
                </c:pt>
                <c:pt idx="2">
                  <c:v>physics</c:v>
                </c:pt>
                <c:pt idx="3">
                  <c:v>science &amp; technology - other topics</c:v>
                </c:pt>
                <c:pt idx="4">
                  <c:v>materials science</c:v>
                </c:pt>
              </c:strCache>
            </c:strRef>
          </c:cat>
          <c:val>
            <c:numRef>
              <c:f>UAB!$H$18:$H$22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3D-473A-BFBC-4217EE1FD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UAB!$L$17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UAB!$K$18:$K$27</c:f>
              <c:strCache>
                <c:ptCount val="10"/>
                <c:pt idx="0">
                  <c:v>Llibre, J</c:v>
                </c:pt>
                <c:pt idx="1">
                  <c:v>Baro, MD</c:v>
                </c:pt>
                <c:pt idx="2">
                  <c:v>Mereu, AC</c:v>
                </c:pt>
                <c:pt idx="3">
                  <c:v>Sort, J</c:v>
                </c:pt>
                <c:pt idx="4">
                  <c:v>Alonso, J</c:v>
                </c:pt>
                <c:pt idx="5">
                  <c:v>Barbassa, AP</c:v>
                </c:pt>
                <c:pt idx="6">
                  <c:v>Bolfarini, C</c:v>
                </c:pt>
                <c:pt idx="7">
                  <c:v>Botta, WJ</c:v>
                </c:pt>
                <c:pt idx="8">
                  <c:v>Braun, F</c:v>
                </c:pt>
                <c:pt idx="9">
                  <c:v>Gabarrell, X</c:v>
                </c:pt>
              </c:strCache>
            </c:strRef>
          </c:cat>
          <c:val>
            <c:numRef>
              <c:f>UAB!$L$18:$L$27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1-4C1D-A4CC-25CEA1A14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Cádiz'!$B$18:$B$27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Cádiz'!$C$18:$C$27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1A-49C9-A81A-2C8981377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Cádiz'!$G$18:$G$27</c:f>
              <c:strCache>
                <c:ptCount val="10"/>
                <c:pt idx="0">
                  <c:v>environmental sciences &amp; ecology</c:v>
                </c:pt>
                <c:pt idx="1">
                  <c:v>toxicology</c:v>
                </c:pt>
                <c:pt idx="2">
                  <c:v>chemistry</c:v>
                </c:pt>
                <c:pt idx="3">
                  <c:v>plant sciences</c:v>
                </c:pt>
                <c:pt idx="4">
                  <c:v>biochemistry &amp; molecular biology</c:v>
                </c:pt>
                <c:pt idx="5">
                  <c:v>marine &amp; freshwater biology</c:v>
                </c:pt>
                <c:pt idx="6">
                  <c:v>pharmacology &amp; pharmacy</c:v>
                </c:pt>
                <c:pt idx="7">
                  <c:v>agriculture</c:v>
                </c:pt>
                <c:pt idx="8">
                  <c:v>developmental biology</c:v>
                </c:pt>
                <c:pt idx="9">
                  <c:v>acoustics</c:v>
                </c:pt>
              </c:strCache>
            </c:strRef>
          </c:cat>
          <c:val>
            <c:numRef>
              <c:f>'Univ Cádiz'!$H$18:$H$27</c:f>
              <c:numCache>
                <c:formatCode>General</c:formatCode>
                <c:ptCount val="10"/>
                <c:pt idx="0">
                  <c:v>8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C-43C2-833B-A4B6FC4F9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22</c:v>
                </c:pt>
                <c:pt idx="1">
                  <c:v>57</c:v>
                </c:pt>
                <c:pt idx="2">
                  <c:v>58</c:v>
                </c:pt>
                <c:pt idx="3">
                  <c:v>46</c:v>
                </c:pt>
                <c:pt idx="4">
                  <c:v>41</c:v>
                </c:pt>
                <c:pt idx="5">
                  <c:v>34</c:v>
                </c:pt>
                <c:pt idx="6">
                  <c:v>28</c:v>
                </c:pt>
                <c:pt idx="7">
                  <c:v>34</c:v>
                </c:pt>
                <c:pt idx="8">
                  <c:v>11</c:v>
                </c:pt>
                <c:pt idx="9">
                  <c:v>16</c:v>
                </c:pt>
                <c:pt idx="10">
                  <c:v>17</c:v>
                </c:pt>
                <c:pt idx="11">
                  <c:v>8</c:v>
                </c:pt>
                <c:pt idx="12">
                  <c:v>4</c:v>
                </c:pt>
                <c:pt idx="13">
                  <c:v>9</c:v>
                </c:pt>
                <c:pt idx="14">
                  <c:v>10</c:v>
                </c:pt>
                <c:pt idx="15">
                  <c:v>14</c:v>
                </c:pt>
                <c:pt idx="16">
                  <c:v>8</c:v>
                </c:pt>
                <c:pt idx="17">
                  <c:v>13</c:v>
                </c:pt>
                <c:pt idx="18">
                  <c:v>13</c:v>
                </c:pt>
                <c:pt idx="19">
                  <c:v>9</c:v>
                </c:pt>
                <c:pt idx="20">
                  <c:v>7</c:v>
                </c:pt>
                <c:pt idx="21">
                  <c:v>6</c:v>
                </c:pt>
                <c:pt idx="22">
                  <c:v>4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C0-4C53-A0F7-E8238EC0F6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Cádiz'!$L$17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Cádiz'!$K$18:$K$27</c:f>
              <c:strCache>
                <c:ptCount val="10"/>
                <c:pt idx="0">
                  <c:v>Gualtieri, SCJ</c:v>
                </c:pt>
                <c:pt idx="1">
                  <c:v>Molinillo, JMG</c:v>
                </c:pt>
                <c:pt idx="2">
                  <c:v>Choueri, RB</c:v>
                </c:pt>
                <c:pt idx="3">
                  <c:v>Macias, FA</c:v>
                </c:pt>
                <c:pt idx="4">
                  <c:v>Varela, RM</c:v>
                </c:pt>
                <c:pt idx="5">
                  <c:v>Cesar, A</c:v>
                </c:pt>
                <c:pt idx="6">
                  <c:v>MOZETO, AA</c:v>
                </c:pt>
                <c:pt idx="7">
                  <c:v>Pereira, CDS</c:v>
                </c:pt>
                <c:pt idx="8">
                  <c:v>Torres, RJ</c:v>
                </c:pt>
                <c:pt idx="9">
                  <c:v>Abessa, DMS</c:v>
                </c:pt>
              </c:strCache>
            </c:strRef>
          </c:cat>
          <c:val>
            <c:numRef>
              <c:f>'Univ Cádiz'!$L$18:$L$27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7E-4D01-89E5-2543B44B8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chemistry</c:v>
                </c:pt>
                <c:pt idx="1">
                  <c:v>materials science</c:v>
                </c:pt>
                <c:pt idx="2">
                  <c:v>physics</c:v>
                </c:pt>
                <c:pt idx="3">
                  <c:v>science &amp; technology - other topics</c:v>
                </c:pt>
                <c:pt idx="4">
                  <c:v>engineering</c:v>
                </c:pt>
                <c:pt idx="5">
                  <c:v>environmental sciences &amp; ecology</c:v>
                </c:pt>
                <c:pt idx="6">
                  <c:v>mathematics</c:v>
                </c:pt>
                <c:pt idx="7">
                  <c:v>biochemistry &amp; molecular biology</c:v>
                </c:pt>
                <c:pt idx="8">
                  <c:v>biotechnology &amp; applied microbiology</c:v>
                </c:pt>
                <c:pt idx="9">
                  <c:v>metallurgy &amp; metallurgical engineering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164</c:v>
                </c:pt>
                <c:pt idx="1">
                  <c:v>95</c:v>
                </c:pt>
                <c:pt idx="2">
                  <c:v>86</c:v>
                </c:pt>
                <c:pt idx="3">
                  <c:v>50</c:v>
                </c:pt>
                <c:pt idx="4">
                  <c:v>37</c:v>
                </c:pt>
                <c:pt idx="5">
                  <c:v>37</c:v>
                </c:pt>
                <c:pt idx="6">
                  <c:v>27</c:v>
                </c:pt>
                <c:pt idx="7">
                  <c:v>24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38-4A5D-B930-EB64B5EA6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allelopathy</c:v>
                </c:pt>
                <c:pt idx="2">
                  <c:v>morphology</c:v>
                </c:pt>
                <c:pt idx="3">
                  <c:v>cerrado</c:v>
                </c:pt>
                <c:pt idx="4">
                  <c:v>rehabilitation</c:v>
                </c:pt>
                <c:pt idx="5">
                  <c:v>wulff construction</c:v>
                </c:pt>
                <c:pt idx="6">
                  <c:v>density functional calculations</c:v>
                </c:pt>
                <c:pt idx="7">
                  <c:v>photocatalysis</c:v>
                </c:pt>
                <c:pt idx="8">
                  <c:v>ab initio</c:v>
                </c:pt>
                <c:pt idx="9">
                  <c:v>brazil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14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F3-46CB-A408-150D5BA78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Superior de Investigaciones</a:t>
            </a:r>
            <a:br>
              <a:rPr lang="es-ES" dirty="0"/>
            </a:br>
            <a:r>
              <a:rPr lang="es-ES" dirty="0"/>
              <a:t>Científicas (CSIC)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083438"/>
              </p:ext>
            </p:extLst>
          </p:nvPr>
        </p:nvGraphicFramePr>
        <p:xfrm>
          <a:off x="829342" y="883517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Superior de Investigaciones</a:t>
            </a:r>
            <a:br>
              <a:rPr lang="es-ES" dirty="0"/>
            </a:br>
            <a:r>
              <a:rPr lang="es-ES" dirty="0"/>
              <a:t>Científicas (CSIC)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491663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Superior de Investigaciones</a:t>
            </a:r>
            <a:br>
              <a:rPr lang="es-ES" dirty="0"/>
            </a:br>
            <a:r>
              <a:rPr lang="es-ES" dirty="0"/>
              <a:t>Científicas (CSIC)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747669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Valencia (UV),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492304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Valencia (UV),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313561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de Valencia (UV),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868118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878853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44278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Autònoma</a:t>
            </a:r>
            <a:r>
              <a:rPr lang="pt-BR" dirty="0"/>
              <a:t> de Barcelona (UAB),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990988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Cádiz (UCA),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246097"/>
              </p:ext>
            </p:extLst>
          </p:nvPr>
        </p:nvGraphicFramePr>
        <p:xfrm>
          <a:off x="829341" y="883519"/>
          <a:ext cx="10533313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26620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Cádiz (UCA),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374094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Universidade de Cádiz (UCA),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109316"/>
              </p:ext>
            </p:extLst>
          </p:nvPr>
        </p:nvGraphicFramePr>
        <p:xfrm>
          <a:off x="825795" y="883519"/>
          <a:ext cx="10536863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Espanha,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131127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Espanha,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120904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Espanha,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72152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Espanha,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92071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161361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006125"/>
              </p:ext>
            </p:extLst>
          </p:nvPr>
        </p:nvGraphicFramePr>
        <p:xfrm>
          <a:off x="829342" y="883519"/>
          <a:ext cx="1045180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Universitat</a:t>
            </a:r>
            <a:r>
              <a:rPr lang="pt-BR" dirty="0"/>
              <a:t> </a:t>
            </a:r>
            <a:r>
              <a:rPr lang="pt-BR" dirty="0" err="1"/>
              <a:t>Jaume</a:t>
            </a:r>
            <a:r>
              <a:rPr lang="pt-BR" dirty="0"/>
              <a:t> I (UJI),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231016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392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Espanha, por ano</vt:lpstr>
      <vt:lpstr>Publicações da UFSCar em colaboração com instituições da Espanha, por área</vt:lpstr>
      <vt:lpstr>Publicações da UFSCar em colaboração com instituições da Espanha, por palavra-chave</vt:lpstr>
      <vt:lpstr>Publicações da UFSCar em colaboração com instituições da Espanha, por instituição</vt:lpstr>
      <vt:lpstr>Publicações da UFSCar em colaboração com Universitat Jaume I (UJI), por ano</vt:lpstr>
      <vt:lpstr>Publicações da UFSCar em colaboração com Universitat Jaume I (UJI), por área</vt:lpstr>
      <vt:lpstr>Publicações da UFSCar em colaboração com Universitat Jaume I (UJI), por autor</vt:lpstr>
      <vt:lpstr>Publicações da UFSCar em colaboração com Consejo Superior de Investigaciones Científicas (CSIC), por ano</vt:lpstr>
      <vt:lpstr>Publicações da UFSCar em colaboração com Consejo Superior de Investigaciones Científicas (CSIC), por área</vt:lpstr>
      <vt:lpstr>Publicações da UFSCar em colaboração com Consejo Superior de Investigaciones Científicas (CSIC), por autor</vt:lpstr>
      <vt:lpstr>Publicações da UFSCar em colaboração com Universidad de Valencia (UV), por ano</vt:lpstr>
      <vt:lpstr>Publicações da UFSCar em colaboração com Universidad de Valencia (UV), por área</vt:lpstr>
      <vt:lpstr>Publicações da UFSCar em colaboração com Universidad de Valencia (UV), por autor</vt:lpstr>
      <vt:lpstr>Publicações da UFSCar em colaboração com Universitat Autònoma de Barcelona (UAB), por ano</vt:lpstr>
      <vt:lpstr>Publicações da UFSCar em colaboração com Universitat Autònoma de Barcelona (UAB), por área</vt:lpstr>
      <vt:lpstr>Publicações da UFSCar em colaboração com Universitat Autònoma de Barcelona (UAB), por autor</vt:lpstr>
      <vt:lpstr>Publicações da UFSCar em colaboração com Universidade de Cádiz (UCA), por ano</vt:lpstr>
      <vt:lpstr>Publicações da UFSCar em colaboração com Universidade de Cádiz (UCA), por área</vt:lpstr>
      <vt:lpstr>Publicações da UFSCar em colaboração com Universidade de Cádiz (UCA),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44</cp:revision>
  <dcterms:created xsi:type="dcterms:W3CDTF">2018-06-12T14:18:58Z</dcterms:created>
  <dcterms:modified xsi:type="dcterms:W3CDTF">2018-06-20T12:45:33Z</dcterms:modified>
</cp:coreProperties>
</file>